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285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415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3907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5530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887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213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7557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8980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6968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3132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3409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E27C51-8E54-4436-BEAC-3D438A118C17}" type="datetimeFigureOut">
              <a:rPr lang="ru-RU" smtClean="0"/>
              <a:t>17.11.2023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2A0A6-19C0-4486-968C-5FEC4C0C31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00076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методов решения проблем совместимости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5035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проблем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совместимости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использовании программного обеспечения отраслевой направленности могут возникать проблемы совместимости, которые могут привести к сбоям в работе системы и потере данных. Некоторые из наиболее распространенных проблем совместимости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включают:Несовместимость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версий программного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обеспечения.Несовместимость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операционных систем и аппаратного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обеспечения.Несовместимость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форматов файлов и баз данных.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07300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Методы решения проблем совместимости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правильной версии ПО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Один из наиболее распространенных методов решения проблем совместимости - выбор правильной версии программного обеспечения. Этот метод заключается в том, чтобы выбрать версию ПО, которая наиболее подходит для вашей системы и совместима с другими используемыми программами.</a:t>
            </a: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Установка виртуальной машины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Другой метод решения проблем совместимости - установка виртуальной машины. Вы можете использовать виртуальную машину, чтобы запустить программное обеспечение, которое не совместимо с вашей основной системой. Это позволит вам использовать программу, не затрагивая работу вашей основной системы.</a:t>
            </a:r>
          </a:p>
        </p:txBody>
      </p:sp>
    </p:spTree>
    <p:extLst>
      <p:ext uri="{BB962C8B-B14F-4D97-AF65-F5344CB8AC3E}">
        <p14:creationId xmlns:p14="http://schemas.microsoft.com/office/powerpoint/2010/main" val="149947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Совместимость программного обеспечения отраслевой направленности</a:t>
            </a:r>
            <a:b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 программного обеспечения отраслевой направленности может привести к проблемам совместимости с другими программами и операционными системами. Это может привести к снижению производительности, ошибкам и неполадкам в работе системы.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331" y="1825625"/>
            <a:ext cx="4351338" cy="4351338"/>
          </a:xfrm>
        </p:spPr>
      </p:pic>
      <p:pic>
        <p:nvPicPr>
          <p:cNvPr id="6" name="Объект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00222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110622"/>
          </a:xfrm>
        </p:spPr>
        <p:txBody>
          <a:bodyPr>
            <a:noAutofit/>
          </a:bodyPr>
          <a:lstStyle/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оптимального метода решения проблем </a:t>
            </a: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совместимости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виртуальных машин и контейнеров для изоляции приложений.</a:t>
            </a:r>
            <a:b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исходного кода приложения на предмет возможных конфликтов с другими программами.</a:t>
            </a:r>
            <a:b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средств автоматического тестирования для выявления проблем совместимости.</a:t>
            </a:r>
            <a:endParaRPr lang="ru-RU" sz="28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24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365125"/>
            <a:ext cx="5181600" cy="5811838"/>
          </a:xfrm>
        </p:spPr>
        <p:txBody>
          <a:bodyPr>
            <a:normAutofit fontScale="77500" lnSpcReduction="20000"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Практические примеры решения проблем совместимости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использовании программного обеспечения отраслевой направленности возникают проблемы совместимости с другими программами и операционными системами. Однако, существуют практические примеры успешного решения таких проблем.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 виртуальных машин для запуска программного обеспечения в изолированной среде.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собственных драйверов для обеспечения совместимости с нестандартным оборудованием.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 специализированных программных пакетов, которые обеспечивают совместимость с другими программами и операционными системами.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074" y="365126"/>
            <a:ext cx="4893595" cy="5811838"/>
          </a:xfrm>
        </p:spPr>
      </p:pic>
    </p:spTree>
    <p:extLst>
      <p:ext uri="{BB962C8B-B14F-4D97-AF65-F5344CB8AC3E}">
        <p14:creationId xmlns:p14="http://schemas.microsoft.com/office/powerpoint/2010/main" val="728752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222</Words>
  <Application>Microsoft Office PowerPoint</Application>
  <PresentationFormat>Широкоэкранный</PresentationFormat>
  <Paragraphs>15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Выбор методов решения проблем совместимости</vt:lpstr>
      <vt:lpstr>Презентация PowerPoint</vt:lpstr>
      <vt:lpstr>Методы решения проблем совместимости</vt:lpstr>
      <vt:lpstr>Совместимость программного обеспечения отраслевой направленности Использование программного обеспечения отраслевой направленности может привести к проблемам совместимости с другими программами и операционными системами. Это может привести к снижению производительности, ошибкам и неполадкам в работе системы. </vt:lpstr>
      <vt:lpstr>Выбор оптимального метода решения проблем совместимости  -Использование виртуальных машин и контейнеров для изоляции приложений. -Анализ исходного кода приложения на предмет возможных конфликтов с другими программами. -Использование средств автоматического тестирования для выявления проблем совместимости.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Выбор методов решения проблем совместимости</dc:title>
  <dc:creator>sendni</dc:creator>
  <cp:lastModifiedBy>sendni</cp:lastModifiedBy>
  <cp:revision>1</cp:revision>
  <dcterms:created xsi:type="dcterms:W3CDTF">2023-11-17T09:04:27Z</dcterms:created>
  <dcterms:modified xsi:type="dcterms:W3CDTF">2023-11-17T09:12:36Z</dcterms:modified>
</cp:coreProperties>
</file>

<file path=docProps/thumbnail.jpeg>
</file>